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79404-B9BD-4476-8BC1-28C855CF9023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164E9-7471-40B3-94FC-FF6A619EB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571480"/>
            <a:ext cx="6143668" cy="2000264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Удивительная </a:t>
            </a:r>
            <a:r>
              <a:rPr lang="ru-RU" sz="6600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соль</a:t>
            </a:r>
            <a:endParaRPr lang="ru-RU" sz="66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8" name="AutoShape 4" descr="https://img0.st.kashalot.com/img/used/2017/08/30/22/b/11040005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Работа\фон для презентации\11040005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4578" name="Picture 2" descr="D:\Работа\фон для презентаци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48488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3554" name="Picture 2" descr="D:\Работа\фон для презентации\f0d9d0c662792824e796697374941a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5480"/>
            <a:ext cx="6500818" cy="6782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4" descr="D:\Работа\фон для презентации\14f1df760b9c2eee1ffffa4d2b86d711.jpg1024x76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6572296" cy="614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2530" name="Picture 2" descr="D:\Работа\фон для презентации\rz6qj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652" y="0"/>
            <a:ext cx="6647348" cy="4429156"/>
          </a:xfrm>
          <a:prstGeom prst="rect">
            <a:avLst/>
          </a:prstGeom>
          <a:noFill/>
        </p:spPr>
      </p:pic>
      <p:pic>
        <p:nvPicPr>
          <p:cNvPr id="6" name="Picture 3" descr="D:\Работа\фон для презентации\4943e6a96dfe65eeac1835e6a0a3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4495"/>
            <a:ext cx="5214942" cy="4003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1506" name="Picture 2" descr="D:\Работа\фон для презентации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1"/>
            <a:ext cx="7836534" cy="5874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6626" name="Picture 2" descr="D:\Работа\фон для презентации\Sand-Bottle-мастер-класс-рисунок-в-бутыл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8224"/>
            <a:ext cx="5343525" cy="5819776"/>
          </a:xfrm>
          <a:prstGeom prst="rect">
            <a:avLst/>
          </a:prstGeom>
          <a:noFill/>
        </p:spPr>
      </p:pic>
      <p:pic>
        <p:nvPicPr>
          <p:cNvPr id="26627" name="Picture 3" descr="D:\Работа\фон для презентации\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0"/>
            <a:ext cx="5357818" cy="401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minst.ru/images/ileck-iod.jpg"/>
          <p:cNvPicPr>
            <a:picLocks noChangeAspect="1" noChangeArrowheads="1"/>
          </p:cNvPicPr>
          <p:nvPr/>
        </p:nvPicPr>
        <p:blipFill>
          <a:blip r:embed="rId3" cstate="print"/>
          <a:srcRect l="27693" t="3904" r="27074" b="4974"/>
          <a:stretch>
            <a:fillRect/>
          </a:stretch>
        </p:blipFill>
        <p:spPr bwMode="auto">
          <a:xfrm rot="20968285">
            <a:off x="671172" y="632640"/>
            <a:ext cx="2571768" cy="3673954"/>
          </a:xfrm>
          <a:prstGeom prst="rect">
            <a:avLst/>
          </a:prstGeom>
          <a:noFill/>
        </p:spPr>
      </p:pic>
      <p:pic>
        <p:nvPicPr>
          <p:cNvPr id="8195" name="Picture 3" descr="D:\Работа\фон для презентации\1015098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57166"/>
            <a:ext cx="3942701" cy="2500330"/>
          </a:xfrm>
          <a:prstGeom prst="rect">
            <a:avLst/>
          </a:prstGeom>
          <a:noFill/>
        </p:spPr>
      </p:pic>
      <p:pic>
        <p:nvPicPr>
          <p:cNvPr id="8196" name="Picture 4" descr="D:\Работа\фон для презентации\Luch_19S1276-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428868"/>
            <a:ext cx="3382962" cy="2770187"/>
          </a:xfrm>
          <a:prstGeom prst="rect">
            <a:avLst/>
          </a:prstGeom>
          <a:noFill/>
        </p:spPr>
      </p:pic>
      <p:pic>
        <p:nvPicPr>
          <p:cNvPr id="8198" name="Picture 6" descr="D:\Работа\фон для презентации\0009-017-Kistochki.jpg"/>
          <p:cNvPicPr>
            <a:picLocks noChangeAspect="1" noChangeArrowheads="1"/>
          </p:cNvPicPr>
          <p:nvPr/>
        </p:nvPicPr>
        <p:blipFill>
          <a:blip r:embed="rId6" cstate="print"/>
          <a:srcRect t="8425"/>
          <a:stretch>
            <a:fillRect/>
          </a:stretch>
        </p:blipFill>
        <p:spPr bwMode="auto">
          <a:xfrm>
            <a:off x="214282" y="4643446"/>
            <a:ext cx="4089462" cy="1928802"/>
          </a:xfrm>
          <a:prstGeom prst="rect">
            <a:avLst/>
          </a:prstGeom>
          <a:noFill/>
        </p:spPr>
      </p:pic>
      <p:pic>
        <p:nvPicPr>
          <p:cNvPr id="10" name="Picture 5" descr="D:\Работа\фон для презентации\107321.jpg"/>
          <p:cNvPicPr>
            <a:picLocks noChangeAspect="1" noChangeArrowheads="1"/>
          </p:cNvPicPr>
          <p:nvPr/>
        </p:nvPicPr>
        <p:blipFill>
          <a:blip r:embed="rId7" cstate="print"/>
          <a:srcRect l="25781" r="27343"/>
          <a:stretch>
            <a:fillRect/>
          </a:stretch>
        </p:blipFill>
        <p:spPr bwMode="auto">
          <a:xfrm>
            <a:off x="3571868" y="2500306"/>
            <a:ext cx="142876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169" name="Picture 1" descr="D:\Работа\фон для презентации\2380087502.jpg"/>
          <p:cNvPicPr>
            <a:picLocks noChangeAspect="1" noChangeArrowheads="1"/>
          </p:cNvPicPr>
          <p:nvPr/>
        </p:nvPicPr>
        <p:blipFill>
          <a:blip r:embed="rId3" cstate="print"/>
          <a:srcRect r="48913" b="49634"/>
          <a:stretch>
            <a:fillRect/>
          </a:stretch>
        </p:blipFill>
        <p:spPr bwMode="auto">
          <a:xfrm>
            <a:off x="2000232" y="785794"/>
            <a:ext cx="542379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" descr="D:\Работа\фон для презентации\2380087502.jpg"/>
          <p:cNvPicPr>
            <a:picLocks noChangeAspect="1" noChangeArrowheads="1"/>
          </p:cNvPicPr>
          <p:nvPr/>
        </p:nvPicPr>
        <p:blipFill>
          <a:blip r:embed="rId3" cstate="print"/>
          <a:srcRect l="52174" b="49634"/>
          <a:stretch>
            <a:fillRect/>
          </a:stretch>
        </p:blipFill>
        <p:spPr bwMode="auto">
          <a:xfrm>
            <a:off x="2285984" y="642918"/>
            <a:ext cx="5143536" cy="4559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D:\Работа\фон для презентации\2380087502.jpg"/>
          <p:cNvPicPr>
            <a:picLocks noChangeAspect="1" noChangeArrowheads="1"/>
          </p:cNvPicPr>
          <p:nvPr/>
        </p:nvPicPr>
        <p:blipFill>
          <a:blip r:embed="rId3" cstate="print"/>
          <a:srcRect t="50366" r="48913"/>
          <a:stretch>
            <a:fillRect/>
          </a:stretch>
        </p:blipFill>
        <p:spPr bwMode="auto">
          <a:xfrm>
            <a:off x="1643042" y="928670"/>
            <a:ext cx="5716342" cy="467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D:\Работа\фон для презентации\2380087502.jpg"/>
          <p:cNvPicPr>
            <a:picLocks noChangeAspect="1" noChangeArrowheads="1"/>
          </p:cNvPicPr>
          <p:nvPr/>
        </p:nvPicPr>
        <p:blipFill>
          <a:blip r:embed="rId3" cstate="print"/>
          <a:srcRect l="51087" t="50366"/>
          <a:stretch>
            <a:fillRect/>
          </a:stretch>
        </p:blipFill>
        <p:spPr bwMode="auto">
          <a:xfrm>
            <a:off x="1928794" y="642918"/>
            <a:ext cx="5807668" cy="496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D:\Работа\фон для презентации\-EBTDgzXPmY.jpg"/>
          <p:cNvPicPr>
            <a:picLocks noChangeAspect="1" noChangeArrowheads="1"/>
          </p:cNvPicPr>
          <p:nvPr/>
        </p:nvPicPr>
        <p:blipFill>
          <a:blip r:embed="rId3" cstate="print"/>
          <a:srcRect l="10611" t="6288" r="9219"/>
          <a:stretch>
            <a:fillRect/>
          </a:stretch>
        </p:blipFill>
        <p:spPr bwMode="auto">
          <a:xfrm>
            <a:off x="1857356" y="1285860"/>
            <a:ext cx="6270222" cy="4122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D:\Работа\фон для презентации\6-pC9aw6U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7636944" cy="4295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та\фон для презентации\9513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5602" name="Picture 2" descr="D:\Работа\фон для презентации\27.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928670"/>
            <a:ext cx="6939321" cy="4905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Удивительная  соль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Удивительная  соль</dc:title>
  <dc:creator>Admin</dc:creator>
  <cp:lastModifiedBy>79876</cp:lastModifiedBy>
  <cp:revision>3</cp:revision>
  <dcterms:created xsi:type="dcterms:W3CDTF">2018-11-15T09:01:33Z</dcterms:created>
  <dcterms:modified xsi:type="dcterms:W3CDTF">2021-02-26T19:45:04Z</dcterms:modified>
</cp:coreProperties>
</file>