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F6E-F832-4802-95B3-EACCFB6148F4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BB2C-77B2-4AAB-AC2A-BA2ACEE0ED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F6E-F832-4802-95B3-EACCFB6148F4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BB2C-77B2-4AAB-AC2A-BA2ACEE0E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F6E-F832-4802-95B3-EACCFB6148F4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BB2C-77B2-4AAB-AC2A-BA2ACEE0E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F6E-F832-4802-95B3-EACCFB6148F4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BB2C-77B2-4AAB-AC2A-BA2ACEE0E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F6E-F832-4802-95B3-EACCFB6148F4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BB2C-77B2-4AAB-AC2A-BA2ACEE0ED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F6E-F832-4802-95B3-EACCFB6148F4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BB2C-77B2-4AAB-AC2A-BA2ACEE0E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F6E-F832-4802-95B3-EACCFB6148F4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BB2C-77B2-4AAB-AC2A-BA2ACEE0E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F6E-F832-4802-95B3-EACCFB6148F4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BB2C-77B2-4AAB-AC2A-BA2ACEE0E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F6E-F832-4802-95B3-EACCFB6148F4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BB2C-77B2-4AAB-AC2A-BA2ACEE0E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F6E-F832-4802-95B3-EACCFB6148F4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BB2C-77B2-4AAB-AC2A-BA2ACEE0E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FF6E-F832-4802-95B3-EACCFB6148F4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A8BB2C-77B2-4AAB-AC2A-BA2ACEE0ED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DFFF6E-F832-4802-95B3-EACCFB6148F4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A8BB2C-77B2-4AAB-AC2A-BA2ACEE0ED8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Презентация по теме: «Одежда, обувь, головные уборы»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Documents and Settings\Пользователь\Рабочий стол\5ec147ce066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571480"/>
            <a:ext cx="8382000" cy="57910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71802" y="857232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Одежда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44522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Воспитатель: </a:t>
            </a:r>
            <a:r>
              <a:rPr lang="ru-RU" dirty="0" err="1" smtClean="0">
                <a:solidFill>
                  <a:schemeClr val="bg1"/>
                </a:solidFill>
              </a:rPr>
              <a:t>Дилмухаметова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Эльвина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Халимьяновна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Пк\Desktop\занятия\2bea1541-d0f2-4555-b3ee-3796434e3ede (1).jpg"/>
          <p:cNvPicPr>
            <a:picLocks noChangeAspect="1" noChangeArrowheads="1"/>
          </p:cNvPicPr>
          <p:nvPr/>
        </p:nvPicPr>
        <p:blipFill>
          <a:blip r:embed="rId3" cstate="screen"/>
          <a:srcRect r="5424"/>
          <a:stretch>
            <a:fillRect/>
          </a:stretch>
        </p:blipFill>
        <p:spPr bwMode="auto">
          <a:xfrm>
            <a:off x="571472" y="428604"/>
            <a:ext cx="5014598" cy="3322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img1.liveinternet.ru/images/attach/c/2/74/190/74190205_vd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2071678"/>
            <a:ext cx="3857900" cy="2703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http://voennovosti.ru/wp-content/uploads/2012/08/22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5786" y="3643314"/>
            <a:ext cx="4237513" cy="2800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1" name="Picture 1" descr="сарафан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0" name="Picture 2" descr="https://im0-tub-ru.yandex.net/i?id=3af3f2155d76c75a33670e3a3d61aa69-l&amp;n=13"/>
          <p:cNvPicPr>
            <a:picLocks noChangeAspect="1" noChangeArrowheads="1"/>
          </p:cNvPicPr>
          <p:nvPr/>
        </p:nvPicPr>
        <p:blipFill>
          <a:blip r:embed="rId3" cstate="print"/>
          <a:srcRect l="8333" t="4166" r="6250" b="11111"/>
          <a:stretch>
            <a:fillRect/>
          </a:stretch>
        </p:blipFill>
        <p:spPr bwMode="auto">
          <a:xfrm>
            <a:off x="0" y="0"/>
            <a:ext cx="8930889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392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data29.i.gallery.ru/albums/gallery/431965-10ed1-102551197-m750x740-u46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2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4.infourok.ru/uploads/ex/1386/000e7eed-57d14924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ds04.infourok.ru/uploads/ex/1386/000e7eed-57d14924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4.infourok.ru/uploads/ex/1386/000e7eed-57d14924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2" name="AutoShape 2" descr="https://studfiles.net/html/2706/1184/html_04XRkn8LTp.zhtQ/img-k_HTy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studfiles.net/html/2706/1184/html_04XRkn8LTp.zhtQ/img-k_HTy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E:\Documents and Settings\Admin\Рабочий стол\img-k_HT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3.infourok.ru/uploads/ex/00e8/000655ff-dd66662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" descr="C:\Users\Пк\Desktop\занятия\адидас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7" y="2357430"/>
            <a:ext cx="2988605" cy="4059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http://mymoneyclub.ru/wp-content/uploads/2010/02/zQS6BgpF0hCO0am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30" y="571480"/>
            <a:ext cx="4178526" cy="2752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http://myrt.ru/uploads/posts/2010-12/1291908397_11818713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2965061"/>
            <a:ext cx="2446383" cy="3518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://www.specovochka.ru/components/com_virtuemart/shop_image/product/c70bdcde77885e438ee0d7c9dfca1859.jpg"/>
          <p:cNvPicPr>
            <a:picLocks noChangeAspect="1" noChangeArrowheads="1"/>
          </p:cNvPicPr>
          <p:nvPr/>
        </p:nvPicPr>
        <p:blipFill>
          <a:blip r:embed="rId3" cstate="screen"/>
          <a:srcRect l="4762" r="4762" b="2381"/>
          <a:stretch>
            <a:fillRect/>
          </a:stretch>
        </p:blipFill>
        <p:spPr bwMode="auto">
          <a:xfrm>
            <a:off x="285720" y="1571612"/>
            <a:ext cx="4352238" cy="4695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http://www.gamma-servis.ru/upload/iblock/091/091baf3b43dcd16db6554711e07c6040.jpg"/>
          <p:cNvPicPr>
            <a:picLocks noChangeAspect="1" noChangeArrowheads="1"/>
          </p:cNvPicPr>
          <p:nvPr/>
        </p:nvPicPr>
        <p:blipFill>
          <a:blip r:embed="rId4" cstate="screen"/>
          <a:srcRect t="2326" r="2352"/>
          <a:stretch>
            <a:fillRect/>
          </a:stretch>
        </p:blipFill>
        <p:spPr bwMode="auto">
          <a:xfrm>
            <a:off x="4724400" y="978499"/>
            <a:ext cx="1704988" cy="4660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http://forum.ribca.net/ibf_new/uploads/1210071633/gallery_206_4189.jpg"/>
          <p:cNvPicPr>
            <a:picLocks noChangeAspect="1" noChangeArrowheads="1"/>
          </p:cNvPicPr>
          <p:nvPr/>
        </p:nvPicPr>
        <p:blipFill>
          <a:blip r:embed="rId5" cstate="screen"/>
          <a:srcRect l="19854" t="7009" r="24557"/>
          <a:stretch>
            <a:fillRect/>
          </a:stretch>
        </p:blipFill>
        <p:spPr bwMode="auto">
          <a:xfrm>
            <a:off x="7010400" y="1063997"/>
            <a:ext cx="1562128" cy="4574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10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79876</cp:lastModifiedBy>
  <cp:revision>2</cp:revision>
  <dcterms:created xsi:type="dcterms:W3CDTF">2018-11-12T11:17:28Z</dcterms:created>
  <dcterms:modified xsi:type="dcterms:W3CDTF">2021-02-28T09:22:34Z</dcterms:modified>
</cp:coreProperties>
</file>