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73" r:id="rId4"/>
    <p:sldId id="266" r:id="rId5"/>
    <p:sldId id="269" r:id="rId6"/>
    <p:sldId id="271" r:id="rId7"/>
    <p:sldId id="272" r:id="rId8"/>
    <p:sldId id="260" r:id="rId9"/>
    <p:sldId id="261" r:id="rId10"/>
    <p:sldId id="262" r:id="rId11"/>
    <p:sldId id="264" r:id="rId12"/>
    <p:sldId id="263" r:id="rId13"/>
    <p:sldId id="268" r:id="rId14"/>
    <p:sldId id="259" r:id="rId15"/>
    <p:sldId id="258" r:id="rId16"/>
    <p:sldId id="265" r:id="rId17"/>
    <p:sldId id="27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0AFE515-2E35-4C3C-877F-F446B65EA1FE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8607A23-C10A-4EED-80C2-D78AD937C0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AFE515-2E35-4C3C-877F-F446B65EA1FE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607A23-C10A-4EED-80C2-D78AD937C0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AFE515-2E35-4C3C-877F-F446B65EA1FE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607A23-C10A-4EED-80C2-D78AD937C0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AFE515-2E35-4C3C-877F-F446B65EA1FE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607A23-C10A-4EED-80C2-D78AD937C0C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AFE515-2E35-4C3C-877F-F446B65EA1FE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607A23-C10A-4EED-80C2-D78AD937C0C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AFE515-2E35-4C3C-877F-F446B65EA1FE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607A23-C10A-4EED-80C2-D78AD937C0C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AFE515-2E35-4C3C-877F-F446B65EA1FE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607A23-C10A-4EED-80C2-D78AD937C0C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AFE515-2E35-4C3C-877F-F446B65EA1FE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607A23-C10A-4EED-80C2-D78AD937C0CE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AFE515-2E35-4C3C-877F-F446B65EA1FE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607A23-C10A-4EED-80C2-D78AD937C0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0AFE515-2E35-4C3C-877F-F446B65EA1FE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607A23-C10A-4EED-80C2-D78AD937C0C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0AFE515-2E35-4C3C-877F-F446B65EA1FE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8607A23-C10A-4EED-80C2-D78AD937C0C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0AFE515-2E35-4C3C-877F-F446B65EA1FE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8607A23-C10A-4EED-80C2-D78AD937C0C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fonday.ru/images/tmp/6/8/648x365/6867EtA4o25p0u17U70QiiCdN88Fq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370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0"/>
            <a:ext cx="7772400" cy="6286543"/>
          </a:xfrm>
        </p:spPr>
        <p:txBody>
          <a:bodyPr>
            <a:no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Детский сад №2 общеразвивающего вида села Аскино муниципального 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района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Аскинский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 Республики Башкортостан</a:t>
            </a:r>
            <a:r>
              <a:rPr lang="ru-RU" sz="1100" dirty="0" smtClean="0">
                <a:solidFill>
                  <a:schemeClr val="tx1"/>
                </a:solidFill>
              </a:rPr>
              <a:t/>
            </a:r>
            <a:br>
              <a:rPr lang="ru-RU" sz="1100" dirty="0" smtClean="0">
                <a:solidFill>
                  <a:schemeClr val="tx1"/>
                </a:solidFill>
              </a:rPr>
            </a:br>
            <a:r>
              <a:rPr lang="ru-RU" sz="1100" dirty="0" smtClean="0">
                <a:solidFill>
                  <a:schemeClr val="tx1"/>
                </a:solidFill>
              </a:rPr>
              <a:t/>
            </a:r>
            <a:br>
              <a:rPr lang="ru-RU" sz="1100" dirty="0" smtClean="0">
                <a:solidFill>
                  <a:schemeClr val="tx1"/>
                </a:solidFill>
              </a:rPr>
            </a:br>
            <a:r>
              <a:rPr lang="ru-RU" sz="1100" dirty="0" smtClean="0">
                <a:solidFill>
                  <a:schemeClr val="tx1"/>
                </a:solidFill>
              </a:rPr>
              <a:t/>
            </a:r>
            <a:br>
              <a:rPr lang="ru-RU" sz="1100" dirty="0" smtClean="0">
                <a:solidFill>
                  <a:schemeClr val="tx1"/>
                </a:solidFill>
              </a:rPr>
            </a:br>
            <a:r>
              <a:rPr lang="ru-RU" sz="1100" dirty="0" smtClean="0">
                <a:solidFill>
                  <a:schemeClr val="tx1"/>
                </a:solidFill>
              </a:rPr>
              <a:t/>
            </a:r>
            <a:br>
              <a:rPr lang="ru-RU" sz="1100" dirty="0" smtClean="0">
                <a:solidFill>
                  <a:schemeClr val="tx1"/>
                </a:solidFill>
              </a:rPr>
            </a:br>
            <a:r>
              <a:rPr lang="ru-RU" sz="1100" dirty="0" smtClean="0">
                <a:solidFill>
                  <a:schemeClr val="tx1"/>
                </a:solidFill>
              </a:rPr>
              <a:t/>
            </a:r>
            <a:br>
              <a:rPr lang="ru-RU" sz="1100" dirty="0" smtClean="0">
                <a:solidFill>
                  <a:schemeClr val="tx1"/>
                </a:solidFill>
              </a:rPr>
            </a:br>
            <a:r>
              <a:rPr lang="ru-RU" sz="1100" dirty="0" smtClean="0">
                <a:solidFill>
                  <a:schemeClr val="tx1"/>
                </a:solidFill>
              </a:rPr>
              <a:t/>
            </a:r>
            <a:br>
              <a:rPr lang="ru-RU" sz="1100" dirty="0" smtClean="0">
                <a:solidFill>
                  <a:schemeClr val="tx1"/>
                </a:solidFill>
              </a:rPr>
            </a:br>
            <a:r>
              <a:rPr lang="ru-RU" sz="1100" dirty="0" smtClean="0">
                <a:solidFill>
                  <a:schemeClr val="tx1"/>
                </a:solidFill>
              </a:rPr>
              <a:t/>
            </a:r>
            <a:br>
              <a:rPr lang="ru-RU" sz="11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«Как мы ждали Новый год»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(младшая группа «Теремок»)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solidFill>
                  <a:schemeClr val="tx1"/>
                </a:solidFill>
              </a:rPr>
              <a:t> </a:t>
            </a:r>
            <a:br>
              <a:rPr lang="ru-RU" sz="1100" dirty="0" smtClean="0">
                <a:solidFill>
                  <a:schemeClr val="tx1"/>
                </a:solidFill>
              </a:rPr>
            </a:br>
            <a:r>
              <a:rPr lang="ru-RU" sz="1100" dirty="0" smtClean="0">
                <a:solidFill>
                  <a:schemeClr val="tx1"/>
                </a:solidFill>
              </a:rPr>
              <a:t/>
            </a:r>
            <a:br>
              <a:rPr lang="ru-RU" sz="1100" dirty="0" smtClean="0">
                <a:solidFill>
                  <a:schemeClr val="tx1"/>
                </a:solidFill>
              </a:rPr>
            </a:br>
            <a:r>
              <a:rPr lang="ru-RU" sz="1100" dirty="0" smtClean="0">
                <a:solidFill>
                  <a:schemeClr val="tx1"/>
                </a:solidFill>
              </a:rPr>
              <a:t> </a:t>
            </a:r>
            <a:br>
              <a:rPr lang="ru-RU" sz="1100" dirty="0" smtClean="0">
                <a:solidFill>
                  <a:schemeClr val="tx1"/>
                </a:solidFill>
              </a:rPr>
            </a:br>
            <a:r>
              <a:rPr lang="ru-RU" sz="1100" dirty="0" smtClean="0">
                <a:solidFill>
                  <a:schemeClr val="tx1"/>
                </a:solidFill>
              </a:rPr>
              <a:t> </a:t>
            </a:r>
            <a:br>
              <a:rPr lang="ru-RU" sz="1100" dirty="0" smtClean="0">
                <a:solidFill>
                  <a:schemeClr val="tx1"/>
                </a:solidFill>
              </a:rPr>
            </a:br>
            <a:r>
              <a:rPr lang="ru-RU" sz="1100" dirty="0" smtClean="0">
                <a:solidFill>
                  <a:schemeClr val="tx1"/>
                </a:solidFill>
              </a:rPr>
              <a:t> </a:t>
            </a:r>
            <a:br>
              <a:rPr lang="ru-RU" sz="1100" dirty="0" smtClean="0">
                <a:solidFill>
                  <a:schemeClr val="tx1"/>
                </a:solidFill>
              </a:rPr>
            </a:br>
            <a:r>
              <a:rPr lang="ru-RU" sz="1100" dirty="0" smtClean="0">
                <a:solidFill>
                  <a:schemeClr val="tx1"/>
                </a:solidFill>
              </a:rPr>
              <a:t> </a:t>
            </a:r>
            <a:br>
              <a:rPr lang="ru-RU" sz="11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				Автор проекта: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				Юсупова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Эльвина</a:t>
            </a:r>
            <a:r>
              <a:rPr lang="ru-RU" sz="1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							Халимьяновна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Аскино 2017 г.</a:t>
            </a:r>
            <a:r>
              <a:rPr lang="ru-RU" sz="1100" dirty="0" smtClean="0">
                <a:solidFill>
                  <a:schemeClr val="tx1"/>
                </a:solidFill>
              </a:rPr>
              <a:t/>
            </a:r>
            <a:br>
              <a:rPr lang="ru-RU" sz="1100" dirty="0" smtClean="0">
                <a:solidFill>
                  <a:schemeClr val="tx1"/>
                </a:solidFill>
              </a:rPr>
            </a:b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685800" y="4811310"/>
            <a:ext cx="2600316" cy="903705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fonday.ru/images/tmp/6/8/648x365/6867EtA4o25p0u17U70QiiCdN88Fq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3705" cy="6858000"/>
          </a:xfrm>
          <a:prstGeom prst="rect">
            <a:avLst/>
          </a:prstGeom>
          <a:noFill/>
        </p:spPr>
      </p:pic>
      <p:pic>
        <p:nvPicPr>
          <p:cNvPr id="4" name="Содержимое 3" descr="https://pp.vk.me/c626816/v626816144/27df0/9x2LacdpsSQ.jpg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 rot="16200000">
            <a:off x="2051510" y="877392"/>
            <a:ext cx="4712886" cy="6244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Выпал первый снег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fonday.ru/images/tmp/6/8/648x365/6867EtA4o25p0u17U70QiiCdN88Fq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370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Оформление группы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https://pp.vk.me/c626816/v626816144/27e0e/YUtE_w5UT3o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923" y="1481138"/>
            <a:ext cx="5809028" cy="2519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pp.vk.me/c626816/v626816144/27dfa/IALjbxpkg_o.jpg"/>
          <p:cNvPicPr/>
          <p:nvPr/>
        </p:nvPicPr>
        <p:blipFill>
          <a:blip r:embed="rId4" cstate="print"/>
          <a:srcRect b="18759"/>
          <a:stretch>
            <a:fillRect/>
          </a:stretch>
        </p:blipFill>
        <p:spPr bwMode="auto">
          <a:xfrm>
            <a:off x="2857488" y="4143356"/>
            <a:ext cx="5940425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fonday.ru/images/tmp/6/8/648x365/6867EtA4o25p0u17U70QiiCdN88Fq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3705" cy="6858000"/>
          </a:xfrm>
          <a:prstGeom prst="rect">
            <a:avLst/>
          </a:prstGeom>
          <a:noFill/>
        </p:spPr>
      </p:pic>
      <p:pic>
        <p:nvPicPr>
          <p:cNvPr id="4" name="Содержимое 3" descr="https://pp.vk.me/c626816/v626816144/27e22/Qk8738mYmDQ.jpg"/>
          <p:cNvPicPr>
            <a:picLocks noGrp="1"/>
          </p:cNvPicPr>
          <p:nvPr>
            <p:ph idx="1"/>
          </p:nvPr>
        </p:nvPicPr>
        <p:blipFill>
          <a:blip r:embed="rId3" cstate="print"/>
          <a:srcRect t="10035" b="16852"/>
          <a:stretch>
            <a:fillRect/>
          </a:stretch>
        </p:blipFill>
        <p:spPr bwMode="auto">
          <a:xfrm>
            <a:off x="6443360" y="0"/>
            <a:ext cx="2700640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686040" cy="236854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Окна нашей группы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s://pp.vk.me/c626816/v626816144/27e2c/b9KWbscniWE.jpg"/>
          <p:cNvPicPr/>
          <p:nvPr/>
        </p:nvPicPr>
        <p:blipFill>
          <a:blip r:embed="rId4" cstate="print"/>
          <a:srcRect l="3333" t="9091" r="3333" b="29870"/>
          <a:stretch>
            <a:fillRect/>
          </a:stretch>
        </p:blipFill>
        <p:spPr bwMode="auto">
          <a:xfrm rot="20075536">
            <a:off x="446781" y="2819021"/>
            <a:ext cx="2836010" cy="360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pp.vk.me/c626816/v626816144/27e36/uMnaSsr2GyU.jpg"/>
          <p:cNvPicPr/>
          <p:nvPr/>
        </p:nvPicPr>
        <p:blipFill>
          <a:blip r:embed="rId5" cstate="print"/>
          <a:srcRect l="2107" t="17442" b="16279"/>
          <a:stretch>
            <a:fillRect/>
          </a:stretch>
        </p:blipFill>
        <p:spPr bwMode="auto">
          <a:xfrm rot="777265">
            <a:off x="5040050" y="3298288"/>
            <a:ext cx="3084700" cy="375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pp.vk.me/c626816/v626816144/27e40/zhSGOhMm39Y.jpg"/>
          <p:cNvPicPr/>
          <p:nvPr/>
        </p:nvPicPr>
        <p:blipFill>
          <a:blip r:embed="rId6" cstate="print"/>
          <a:srcRect l="842" t="15455" b="21818"/>
          <a:stretch>
            <a:fillRect/>
          </a:stretch>
        </p:blipFill>
        <p:spPr bwMode="auto">
          <a:xfrm>
            <a:off x="3214678" y="285728"/>
            <a:ext cx="2410873" cy="3858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fonday.ru/images/tmp/6/8/648x365/6867EtA4o25p0u17U70QiiCdN88Fq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3705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5842" name="Picture 2" descr="G:\IMG_690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000108"/>
            <a:ext cx="7617645" cy="50784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fonday.ru/images/tmp/6/8/648x365/6867EtA4o25p0u17U70QiiCdN88Fq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370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Новогодний утренник «Веселая дудочка»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3" name="Picture 1" descr="G:\IMG_690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1571612"/>
            <a:ext cx="6788943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fonday.ru/images/tmp/6/8/648x365/6867EtA4o25p0u17U70QiiCdN88Fq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370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Награждение детей за участие в конкурсе «Новогодняя елочная игрушка» победителя в номинации «Новогодняя </a:t>
            </a:r>
            <a:r>
              <a:rPr lang="ru-RU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бумагопластика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7" name="Picture 1" descr="G:\IMG_690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7528" y="1481138"/>
            <a:ext cx="6788943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fonday.ru/images/tmp/6/8/648x365/6867EtA4o25p0u17U70QiiCdN88Fq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370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Конкурс «Новогодняя елочная игрушка»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https://pp.vk.me/c626816/v626816144/27db4/7ztksnRrSo4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922" y="1481138"/>
            <a:ext cx="8046155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fonday.ru/images/tmp/6/8/648x365/6867EtA4o25p0u17U70QiiCdN88Fq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3705" cy="6858000"/>
          </a:xfrm>
          <a:prstGeom prst="rect">
            <a:avLst/>
          </a:prstGeom>
          <a:noFill/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2052" y="2257547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Спасибо за внимание 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57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fonday.ru/images/tmp/6/8/648x365/6867EtA4o25p0u17U70QiiCdN88Fq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3705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	Место проведения проекта: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МБДОУ детский сад № 2, младшая группа «Теремок».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	Участники проекта: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дети младшей  группы «Теремок», воспитатели, музыкальный руководитель, помощник воспитателя,  родители.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fonday.ru/images/tmp/6/8/648x365/6867EtA4o25p0u17U70QiiCdN88Fq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3705" cy="6858000"/>
          </a:xfrm>
          <a:prstGeom prst="rect">
            <a:avLst/>
          </a:prstGeom>
          <a:noFill/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170579"/>
          </a:xfrm>
        </p:spPr>
        <p:txBody>
          <a:bodyPr>
            <a:normAutofit fontScale="92500"/>
          </a:bodyPr>
          <a:lstStyle/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Цель проекта: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Познакомить детей с общенародным праздником - Новый год и его традициями.</a:t>
            </a: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Задачи проекта: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- привлекать детей к активному участию детей в подготовке к праздникам и их проведению;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- вызвать эмоционально положительное отношение к его подготовке, к самому празднику, желание активно участвовать к его подготовке;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- вызвать стремление поздравить близких с праздником, преподнести подарки, сделанные своими руками;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- познакомить с празднованием Нового года.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925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fonday.ru/images/tmp/6/8/648x365/6867EtA4o25p0u17U70QiiCdN88Fq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3705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	Ожидаемые результаты проекта: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	Дети должны узнать о том, что такое Новый Год. Детьми должны быть освоены навыки безопасного поведения во время украшения новогодней елки; дети должны  рисовать, лепить из пластилина, выполнять аппликацию. Дети и родители  должны получить удовлетворение от приготовления к празднику  и празднования  Нового года в ДОУ и дома. 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fonday.ru/images/tmp/6/8/648x365/6867EtA4o25p0u17U70QiiCdN88Fq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3705" cy="6858000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	Организация деятельности в рамках проекта.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Беседа «Хорошо, что каждый год к нам приходит Новый год».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Провести интервьюирование детей: «Какой подарок хотели бы получить от Деда Мороза».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Чтение и обсуждение сказок, песен, стихов, отгадывание загадок (новогодняя тематика) ;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fonday.ru/images/tmp/6/8/648x365/6867EtA4o25p0u17U70QiiCdN88Fq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3705" cy="6858000"/>
          </a:xfrm>
          <a:prstGeom prst="rect">
            <a:avLst/>
          </a:prstGeom>
          <a:noFill/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1-й этап : подготовительный (1.12 – 9.12)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Определение темы проекта.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Формулировка цели и задач проекта.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Составление плана мероприятий, подборка наглядно-дидактического материала на тему Новый год.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Этапы реализации проекта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91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fonday.ru/images/tmp/6/8/648x365/6867EtA4o25p0u17U70QiiCdN88Fq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3705" cy="6858000"/>
          </a:xfrm>
          <a:prstGeom prst="rect">
            <a:avLst/>
          </a:prstGeom>
          <a:noFill/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Проведение мероприятия с детьми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Беседа: « Елочку за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веточку не тяни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шарики с елочки не бери»</a:t>
            </a:r>
          </a:p>
          <a:p>
            <a:pPr marL="109728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3-этап: заключительный (21.12.2016)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Новогодний утренник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0" u="sng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2-этап: основной (12.12 – 20.12)</a:t>
            </a:r>
            <a:endParaRPr lang="ru-RU" sz="2800" b="0" u="sng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88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fonday.ru/images/tmp/6/8/648x365/6867EtA4o25p0u17U70QiiCdN88Fq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370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Украшение новогодней елки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«Новогодний праздник»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https://pp.vk.me/c626816/v626816144/27dbe/ZiHcW7cKeYQ.jpg"/>
          <p:cNvPicPr>
            <a:picLocks noGrp="1"/>
          </p:cNvPicPr>
          <p:nvPr>
            <p:ph idx="1"/>
          </p:nvPr>
        </p:nvPicPr>
        <p:blipFill>
          <a:blip r:embed="rId3" cstate="print"/>
          <a:srcRect l="17149" t="-14066" r="24253" b="421"/>
          <a:stretch>
            <a:fillRect/>
          </a:stretch>
        </p:blipFill>
        <p:spPr bwMode="auto">
          <a:xfrm rot="10800000">
            <a:off x="2357422" y="1500174"/>
            <a:ext cx="4714907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fonday.ru/images/tmp/6/8/648x365/6867EtA4o25p0u17U70QiiCdN88Fq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370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Снег идет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https://pp.vk.me/c626816/v626816144/27dd2/uGncQ7WwqdE.jpg"/>
          <p:cNvPicPr>
            <a:picLocks noGrp="1"/>
          </p:cNvPicPr>
          <p:nvPr>
            <p:ph idx="1"/>
          </p:nvPr>
        </p:nvPicPr>
        <p:blipFill>
          <a:blip r:embed="rId3" cstate="print"/>
          <a:srcRect l="19813" r="14486"/>
          <a:stretch>
            <a:fillRect/>
          </a:stretch>
        </p:blipFill>
        <p:spPr bwMode="auto">
          <a:xfrm>
            <a:off x="2143108" y="2000240"/>
            <a:ext cx="528641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104</TotalTime>
  <Words>169</Words>
  <Application>Microsoft Office PowerPoint</Application>
  <PresentationFormat>Экран (4:3)</PresentationFormat>
  <Paragraphs>38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Открытая</vt:lpstr>
      <vt:lpstr>Муниципальное бюджетное дошкольное образовательное учреждение Детский сад №2 общеразвивающего вида села Аскино муниципального  района Аскинский район Республики Башкортостан         Проект «Как мы ждали Новый год» (младшая группа «Теремок»)                                                          Автор проекта:       Юсупова Эльвина        Халимьяновна     Аскино 2017 г. </vt:lpstr>
      <vt:lpstr>Презентация PowerPoint</vt:lpstr>
      <vt:lpstr>Презентация PowerPoint</vt:lpstr>
      <vt:lpstr>Презентация PowerPoint</vt:lpstr>
      <vt:lpstr>Презентация PowerPoint</vt:lpstr>
      <vt:lpstr>Этапы реализации проекта</vt:lpstr>
      <vt:lpstr>2-этап: основной (12.12 – 20.12)</vt:lpstr>
      <vt:lpstr>Украшение новогодней елки «Новогодний праздник»</vt:lpstr>
      <vt:lpstr>Снег идет </vt:lpstr>
      <vt:lpstr>Выпал первый снег</vt:lpstr>
      <vt:lpstr>Оформление группы</vt:lpstr>
      <vt:lpstr>Окна нашей группы</vt:lpstr>
      <vt:lpstr>Презентация PowerPoint</vt:lpstr>
      <vt:lpstr>Новогодний утренник «Веселая дудочка»</vt:lpstr>
      <vt:lpstr>Награждение детей за участие в конкурсе «Новогодняя елочная игрушка» победителя в номинации «Новогодняя бумагопластика»</vt:lpstr>
      <vt:lpstr>Конкурс «Новогодняя елочная игрушка»</vt:lpstr>
      <vt:lpstr>Спасибо за внимание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79876</cp:lastModifiedBy>
  <cp:revision>15</cp:revision>
  <dcterms:created xsi:type="dcterms:W3CDTF">2017-01-11T15:17:12Z</dcterms:created>
  <dcterms:modified xsi:type="dcterms:W3CDTF">2021-02-28T08:46:19Z</dcterms:modified>
</cp:coreProperties>
</file>