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2" r:id="rId2"/>
    <p:sldId id="270" r:id="rId3"/>
    <p:sldId id="275" r:id="rId4"/>
    <p:sldId id="272" r:id="rId5"/>
    <p:sldId id="271" r:id="rId6"/>
    <p:sldId id="276" r:id="rId7"/>
    <p:sldId id="277" r:id="rId8"/>
    <p:sldId id="278" r:id="rId9"/>
    <p:sldId id="274" r:id="rId10"/>
    <p:sldId id="283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80116E-AC12-467B-86BF-C280B9E0F38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0187B5-8001-450A-95D9-7395FB7EF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6764646" cy="34575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Развиваем речь</a:t>
            </a:r>
            <a:r>
              <a:rPr lang="en-US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помощью </a:t>
            </a:r>
            <a:br>
              <a:rPr lang="ru-RU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скороговорки и </a:t>
            </a:r>
            <a:r>
              <a:rPr lang="ru-RU" sz="6600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4725144"/>
            <a:ext cx="3327072" cy="1570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Юсупова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Халимьяновна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71c/000473eb-87bab56b/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7" y="211932"/>
            <a:ext cx="8578847" cy="643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зарифмованная фраза, в которой часто повторяется какой-то звук, слог. Произносить эту фразу нужно чисто, правильно и осознано.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Скороговорка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короткая, синтаксически правильная фраза на любом языке с искусственно усложнённой артикуляцией.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проговаривать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Лу –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Заведу юлу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oysvolga.ru/upload/iblock/12e/12e5d011ca2e97cdab57de825df3fe30.jpg"/>
          <p:cNvPicPr>
            <a:picLocks noChangeAspect="1" noChangeArrowheads="1"/>
          </p:cNvPicPr>
          <p:nvPr/>
        </p:nvPicPr>
        <p:blipFill>
          <a:blip r:embed="rId2" cstate="print"/>
          <a:srcRect l="13236" t="8613" r="14705" b="13866"/>
          <a:stretch>
            <a:fillRect/>
          </a:stretch>
        </p:blipFill>
        <p:spPr bwMode="auto">
          <a:xfrm>
            <a:off x="4500562" y="1428736"/>
            <a:ext cx="447281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\речевой уголок\чистоговорки\chist-14.jpg"/>
          <p:cNvPicPr>
            <a:picLocks noChangeAspect="1" noChangeArrowheads="1"/>
          </p:cNvPicPr>
          <p:nvPr/>
        </p:nvPicPr>
        <p:blipFill>
          <a:blip r:embed="rId2" cstate="print"/>
          <a:srcRect l="49219" t="48628"/>
          <a:stretch>
            <a:fillRect/>
          </a:stretch>
        </p:blipFill>
        <p:spPr bwMode="auto">
          <a:xfrm>
            <a:off x="285720" y="357166"/>
            <a:ext cx="8501090" cy="6079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речевой уголок\чистоговорки\98090333_large_edmhdx8yqxq.jpg"/>
          <p:cNvPicPr>
            <a:picLocks noChangeAspect="1" noChangeArrowheads="1"/>
          </p:cNvPicPr>
          <p:nvPr/>
        </p:nvPicPr>
        <p:blipFill>
          <a:blip r:embed="rId2" cstate="print"/>
          <a:srcRect l="48437" b="49120"/>
          <a:stretch>
            <a:fillRect/>
          </a:stretch>
        </p:blipFill>
        <p:spPr bwMode="auto">
          <a:xfrm>
            <a:off x="214282" y="285728"/>
            <a:ext cx="87123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проговаривать скороговорки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4800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Цель 1 шага – правильно выучить скороговорку. Обращаем внимание на произношение всех 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и гласных, и согласных. Сейчас вы учите и слова, и произношение. Медленно, но уверенно.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2 шаг - учимся делать все то же, но в беззвучном режиме. Сейчас работает только артикуляционный аппарат – без голоса, лишь губы, язык и зубы.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3 шаг – чтение скороговорки шепотом. Очень важно, чтобы именно шепотом, а не шипя или тихо, дети четко и понятно могли произнести всю фразу.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Теперь поиграйте с интонацией 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произношения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утвердительно, вопросительно,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восклицательно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грустно и радостно, задумчиво, агрессивно, напевая, разными голосами.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 скороговорками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чистоговорками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можно работать разными способами: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Взять в руки мяч и, ритмично подбрасывать и ловить его руками, проговорить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скороговорку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Подбрасывать и ловить мяч можно на каждое слово или на слог.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Проговорить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скороговорку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перебрасывая мячик из одной руки в другую)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Проговорить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скороговорку можно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прохлопывая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(оттопывая)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ритм ладошками.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Проговорить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скороговорку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 раза подряд и не сбиться.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8" name="AutoShape 2" descr="https://ds04.infourok.ru/uploads/ex/0c82/00010a69-02e60813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ds04.infourok.ru/uploads/ex/08ee/0009099d-f3f7f0c1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ds04.infourok.ru/uploads/ex/08ee/0009099d-f3f7f0c1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D:\Работа\мнемотаблицы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6" name="AutoShape 2" descr="https://cdn2.arhivurokov.ru/multiurok/html/2017/12/09/s_5a2c298db2f4c/768164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cdn2.arhivurokov.ru/multiurok/html/2017/12/09/s_5a2c298db2f4c/768164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cdn2.arhivurokov.ru/multiurok/html/2017/12/09/s_5a2c298db2f4c/768164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ds03.infourok.ru/uploads/ex/1254/0000ae93-4d9d7d6b/hello_html_m276581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D:\Работа\мнемотаблицы\skorogovorki-15.jpg"/>
          <p:cNvPicPr>
            <a:picLocks noChangeAspect="1" noChangeArrowheads="1"/>
          </p:cNvPicPr>
          <p:nvPr/>
        </p:nvPicPr>
        <p:blipFill>
          <a:blip r:embed="rId2" cstate="print"/>
          <a:srcRect l="2292" t="63169" r="2174" b="1581"/>
          <a:stretch>
            <a:fillRect/>
          </a:stretch>
        </p:blipFill>
        <p:spPr bwMode="auto">
          <a:xfrm>
            <a:off x="0" y="642918"/>
            <a:ext cx="9144000" cy="5486420"/>
          </a:xfrm>
          <a:prstGeom prst="rect">
            <a:avLst/>
          </a:prstGeom>
          <a:noFill/>
        </p:spPr>
      </p:pic>
      <p:sp>
        <p:nvSpPr>
          <p:cNvPr id="31755" name="AutoShape 11" descr="https://cdn2.arhivurokov.ru/multiurok/html/2017/11/15/s_5a0bd1c51a8e3/743263_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57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Развиваем речь  с помощью  скороговорки и чистоговорки</vt:lpstr>
      <vt:lpstr>Презентация PowerPoint</vt:lpstr>
      <vt:lpstr>Как проговаривать чистоговорки  с детьми</vt:lpstr>
      <vt:lpstr>Презентация PowerPoint</vt:lpstr>
      <vt:lpstr>Презентация PowerPoint</vt:lpstr>
      <vt:lpstr>Как проговаривать скороговорки  с детьми</vt:lpstr>
      <vt:lpstr>Со скороговорками и чистоговорками можно работать разными способами: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79876</cp:lastModifiedBy>
  <cp:revision>11</cp:revision>
  <dcterms:created xsi:type="dcterms:W3CDTF">2013-08-23T18:25:08Z</dcterms:created>
  <dcterms:modified xsi:type="dcterms:W3CDTF">2021-02-28T09:17:29Z</dcterms:modified>
</cp:coreProperties>
</file>